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7"/>
  </p:notesMasterIdLst>
  <p:sldIdLst>
    <p:sldId id="274" r:id="rId2"/>
    <p:sldId id="275" r:id="rId3"/>
    <p:sldId id="295"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4" r:id="rId23"/>
    <p:sldId id="292" r:id="rId24"/>
    <p:sldId id="270"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png>
</file>

<file path=ppt/media/image13.png>
</file>

<file path=ppt/media/image14.png>
</file>

<file path=ppt/media/image15.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4/7/2024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4/7/2024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4/7/2024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GitHub é uma plataforma de desenvolvimento colaborativo que usa o sistema de controle de versão Git para armazenar e gerenciar </a:t>
            </a:r>
            <a:r>
              <a:rPr lang="pt-PT" sz="1800" dirty="0" smtClean="0">
                <a:latin typeface="Arial" panose="020B0604020202020204" pitchFamily="34" charset="0"/>
                <a:cs typeface="Arial" panose="020B0604020202020204" pitchFamily="34" charset="0"/>
              </a:rPr>
              <a:t>códigos. </a:t>
            </a:r>
            <a:endParaRPr lang="pt-BR" sz="1800" dirty="0">
              <a:latin typeface="Arial" panose="020B0604020202020204" pitchFamily="34" charset="0"/>
              <a:cs typeface="Arial" panose="020B0604020202020204" pitchFamily="34" charset="0"/>
            </a:endParaRPr>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PT" sz="1800" dirty="0">
                <a:latin typeface="Arial" panose="020B0604020202020204" pitchFamily="34" charset="0"/>
                <a:cs typeface="Arial" panose="020B0604020202020204" pitchFamily="34" charset="0"/>
              </a:rPr>
              <a:t>Git é um sistema de controle de versão distribuído, usado principalmente no desenvolvimento de software.</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Arial" panose="020B0604020202020204" pitchFamily="34" charset="0"/>
              <a:cs typeface="Arial" panose="020B0604020202020204" pitchFamily="34"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Arial" panose="020B0604020202020204" pitchFamily="34" charset="0"/>
                <a:cs typeface="Arial" panose="020B0604020202020204" pitchFamily="34"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Arial" panose="020B0604020202020204" pitchFamily="34" charset="0"/>
                <a:cs typeface="Arial" panose="020B0604020202020204" pitchFamily="34" charset="0"/>
              </a:rPr>
              <a:t>aberto e suporte orientação a objecto.</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XAMPP </a:t>
            </a:r>
            <a:r>
              <a:rPr lang="pt-PT" sz="1800" dirty="0">
                <a:solidFill>
                  <a:schemeClr val="tx1"/>
                </a:solidFill>
                <a:latin typeface="Arial" panose="020B0604020202020204" pitchFamily="34" charset="0"/>
                <a:cs typeface="Arial" panose="020B0604020202020204" pitchFamily="34" charset="0"/>
              </a:rPr>
              <a:t>é </a:t>
            </a:r>
            <a:r>
              <a:rPr lang="pt-PT" sz="1800" dirty="0" smtClean="0">
                <a:solidFill>
                  <a:schemeClr val="tx1"/>
                </a:solidFill>
                <a:latin typeface="Arial" panose="020B0604020202020204" pitchFamily="34" charset="0"/>
                <a:cs typeface="Arial" panose="020B0604020202020204" pitchFamily="34" charset="0"/>
              </a:rPr>
              <a:t>o aplicativo que oferece suporte a vários servidores incluindo o modulo Apache e MySQL. Oferecendo assim um painel de controlo simples para inicialização dos servidores.  </a:t>
            </a:r>
            <a:endParaRPr lang="en-US" sz="5400" dirty="0">
              <a:latin typeface="Arial" panose="020B0604020202020204" pitchFamily="34" charset="0"/>
              <a:cs typeface="Arial" panose="020B0604020202020204" pitchFamily="34"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855836"/>
            <a:ext cx="12203235" cy="5151069"/>
          </a:xfrm>
          <a:prstGeom prst="rect">
            <a:avLst/>
          </a:prstGeom>
        </p:spPr>
      </p:pic>
    </p:spTree>
    <p:extLst>
      <p:ext uri="{BB962C8B-B14F-4D97-AF65-F5344CB8AC3E}">
        <p14:creationId xmlns:p14="http://schemas.microsoft.com/office/powerpoint/2010/main" val="16852276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smtClean="0">
                <a:latin typeface="Arial" panose="020B0604020202020204" pitchFamily="34" charset="0"/>
                <a:cs typeface="Arial" panose="020B0604020202020204" pitchFamily="34" charset="0"/>
              </a:rPr>
              <a:t>Autores</a:t>
            </a:r>
            <a:endParaRPr lang="en-US" sz="4000" b="1" dirty="0">
              <a:latin typeface="Arial" panose="020B0604020202020204" pitchFamily="34" charset="0"/>
              <a:cs typeface="Arial" panose="020B0604020202020204" pitchFamily="34" charset="0"/>
            </a:endParaRPr>
          </a:p>
        </p:txBody>
      </p:sp>
      <p:sp>
        <p:nvSpPr>
          <p:cNvPr id="3" name="Espaço Reservado para Conteúdo 2"/>
          <p:cNvSpPr>
            <a:spLocks noGrp="1"/>
          </p:cNvSpPr>
          <p:nvPr>
            <p:ph idx="1"/>
          </p:nvPr>
        </p:nvSpPr>
        <p:spPr>
          <a:xfrm>
            <a:off x="609600" y="1600203"/>
            <a:ext cx="10972800" cy="1579095"/>
          </a:xfrm>
        </p:spPr>
        <p:txBody>
          <a:bodyPr>
            <a:normAutofit/>
          </a:bodyPr>
          <a:lstStyle/>
          <a:p>
            <a:r>
              <a:rPr lang="pt-PT" sz="2400" dirty="0" smtClean="0">
                <a:latin typeface="Arial" panose="020B0604020202020204" pitchFamily="34" charset="0"/>
                <a:cs typeface="Arial" panose="020B0604020202020204" pitchFamily="34" charset="0"/>
              </a:rPr>
              <a:t>João Silvio António</a:t>
            </a:r>
          </a:p>
          <a:p>
            <a:r>
              <a:rPr lang="pt-PT" sz="2400" dirty="0" smtClean="0">
                <a:latin typeface="Arial" panose="020B0604020202020204" pitchFamily="34" charset="0"/>
                <a:cs typeface="Arial" panose="020B0604020202020204" pitchFamily="34" charset="0"/>
              </a:rPr>
              <a:t>Edsón António Guerra</a:t>
            </a:r>
          </a:p>
          <a:p>
            <a:r>
              <a:rPr lang="pt-PT" sz="2400" dirty="0" smtClean="0">
                <a:latin typeface="Arial" panose="020B0604020202020204" pitchFamily="34" charset="0"/>
                <a:cs typeface="Arial" panose="020B0604020202020204" pitchFamily="34" charset="0"/>
              </a:rPr>
              <a:t>Luciano Lourenço</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48951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sz="2800"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a:t>
            </a:r>
            <a:r>
              <a:rPr lang="pt-BR" sz="2400" dirty="0" smtClean="0">
                <a:solidFill>
                  <a:schemeClr val="tx1"/>
                </a:solidFill>
                <a:latin typeface="Times New Roman" panose="02020603050405020304" pitchFamily="18" charset="0"/>
                <a:cs typeface="Times New Roman" panose="02020603050405020304" pitchFamily="18" charset="0"/>
              </a:rPr>
              <a:t>online.</a:t>
            </a:r>
            <a:endParaRPr lang="pt-BR" sz="3200" dirty="0">
              <a:solidFill>
                <a:schemeClr val="tx1"/>
              </a:solidFill>
              <a:latin typeface="Times New Roman" panose="02020603050405020304" pitchFamily="18" charset="0"/>
              <a:cs typeface="Times New Roman" panose="02020603050405020304" pitchFamily="18" charset="0"/>
            </a:endParaRPr>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normAutofit/>
          </a:bodyPr>
          <a:lstStyle/>
          <a:p>
            <a:r>
              <a:rPr lang="pt-PT" sz="2800" dirty="0"/>
              <a:t>Específicos</a:t>
            </a:r>
            <a:endParaRPr lang="en-US" sz="2800"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smtClean="0">
                <a:latin typeface="Arial" panose="020B0604020202020204" pitchFamily="34" charset="0"/>
                <a:cs typeface="Arial" panose="020B0604020202020204" pitchFamily="34" charset="0"/>
              </a:rPr>
              <a:t>Criar um </a:t>
            </a:r>
            <a:r>
              <a:rPr lang="pt-PT" sz="1800" dirty="0" smtClean="0">
                <a:latin typeface="Arial" panose="020B0604020202020204" pitchFamily="34" charset="0"/>
                <a:cs typeface="Arial" panose="020B0604020202020204" pitchFamily="34" charset="0"/>
              </a:rPr>
              <a:t>sistema em C# interligando com o banco de dados de modo a administrar as marcações de consultas vai ajudar a ter uma melhor organização e eficiência na gestão de consultas.</a:t>
            </a:r>
          </a:p>
          <a:p>
            <a:pPr lvl="1">
              <a:lnSpc>
                <a:spcPct val="200000"/>
              </a:lnSpc>
              <a:buClr>
                <a:srgbClr val="00B050"/>
              </a:buClr>
              <a:buFont typeface="Wingdings" panose="05000000000000000000" pitchFamily="2" charset="2"/>
              <a:buChar char="ü"/>
            </a:pPr>
            <a:r>
              <a:rPr lang="pt-PT" sz="1800" dirty="0" smtClean="0">
                <a:latin typeface="Arial" panose="020B0604020202020204" pitchFamily="34" charset="0"/>
                <a:cs typeface="Arial" panose="020B0604020202020204" pitchFamily="34" charset="0"/>
              </a:rPr>
              <a:t>Criar uma rede VOIP onde os pacientes poderão marcar consultas por meio de ligações telefónicas vai ajudar em áreas com dificuldades de acesso a internet.</a:t>
            </a:r>
            <a:endParaRPr lang="pt-PT"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Permitir que os pacientes façam alterações nas suas consultas pelo </a:t>
            </a:r>
            <a:r>
              <a:rPr lang="pt-PT" sz="1800" dirty="0" smtClean="0">
                <a:latin typeface="Arial" panose="020B0604020202020204" pitchFamily="34" charset="0"/>
                <a:cs typeface="Arial" panose="020B0604020202020204" pitchFamily="34" charset="0"/>
              </a:rPr>
              <a:t>website vai ajudar os pacientes a remarca ou cancelar as suas consultas sem depender do horário de funcionalidade do hospital.</a:t>
            </a: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Estamos utilizar </a:t>
            </a:r>
            <a:r>
              <a:rPr lang="pt-PT" sz="1800" dirty="0">
                <a:latin typeface="Arial" panose="020B0604020202020204" pitchFamily="34" charset="0"/>
                <a:cs typeface="Arial" panose="020B0604020202020204" pitchFamily="34" charset="0"/>
              </a:rPr>
              <a:t>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2172</TotalTime>
  <Words>1037</Words>
  <Application>Microsoft Office PowerPoint</Application>
  <PresentationFormat>Widescreen</PresentationFormat>
  <Paragraphs>96</Paragraphs>
  <Slides>25</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25</vt:i4>
      </vt:variant>
    </vt:vector>
  </HeadingPairs>
  <TitlesOfParts>
    <vt:vector size="32"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Autores</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137</cp:revision>
  <dcterms:created xsi:type="dcterms:W3CDTF">2023-05-01T19:13:48Z</dcterms:created>
  <dcterms:modified xsi:type="dcterms:W3CDTF">2024-04-08T07:10:13Z</dcterms:modified>
</cp:coreProperties>
</file>

<file path=docProps/thumbnail.jpeg>
</file>